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9144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45" autoAdjust="0"/>
  </p:normalViewPr>
  <p:slideViewPr>
    <p:cSldViewPr snapToGrid="0">
      <p:cViewPr varScale="1">
        <p:scale>
          <a:sx n="29" d="100"/>
          <a:sy n="29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A2470-C38E-4241-9067-4E63E7C3B2B6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65B08-06BE-4C19-B802-56E427BBBFC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77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Sugestão 2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65B08-06BE-4C19-B802-56E427BBBFC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838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5312"/>
            <a:ext cx="77724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403623"/>
            <a:ext cx="6858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883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1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214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060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39537"/>
            <a:ext cx="78867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159048"/>
            <a:ext cx="78867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268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245556"/>
            <a:ext cx="3886200" cy="77357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245556"/>
            <a:ext cx="3886200" cy="77357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0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9114"/>
            <a:ext cx="7886700" cy="235655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988734"/>
            <a:ext cx="3868340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988734"/>
            <a:ext cx="3887391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453467"/>
            <a:ext cx="3887391" cy="655037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649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57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801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55425"/>
            <a:ext cx="462915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82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425"/>
            <a:ext cx="462915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264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4717-054E-4E04-8321-8A0D69B141B0}" type="datetimeFigureOut">
              <a:rPr lang="pt-PT" smtClean="0"/>
              <a:t>25/03/2024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300181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0148F-803F-4F91-A80F-393114BD1D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820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873B9-2862-44E7-A2AE-7EE14E6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DA99BA6-0371-447E-BD2E-49A8FE221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25A747B-8699-4434-A531-D21F7A1E9829}"/>
              </a:ext>
            </a:extLst>
          </p:cNvPr>
          <p:cNvGrpSpPr/>
          <p:nvPr/>
        </p:nvGrpSpPr>
        <p:grpSpPr>
          <a:xfrm rot="5400000">
            <a:off x="-1524000" y="1279351"/>
            <a:ext cx="12191999" cy="9144000"/>
            <a:chOff x="-3" y="-54864"/>
            <a:chExt cx="12191999" cy="685799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0257A87E-21AF-4A88-9539-F8D5C6DD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666997" y="-2721864"/>
              <a:ext cx="6857999" cy="12191999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F8FC63A-C112-48A2-9086-BF691C6EE99C}"/>
                </a:ext>
              </a:extLst>
            </p:cNvPr>
            <p:cNvSpPr txBox="1"/>
            <p:nvPr/>
          </p:nvSpPr>
          <p:spPr>
            <a:xfrm>
              <a:off x="432486" y="358346"/>
              <a:ext cx="11392930" cy="61289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70D86B9-6CB5-4A0D-A0B8-66BC2EC0DFDF}"/>
              </a:ext>
            </a:extLst>
          </p:cNvPr>
          <p:cNvGrpSpPr/>
          <p:nvPr/>
        </p:nvGrpSpPr>
        <p:grpSpPr>
          <a:xfrm>
            <a:off x="-2" y="32201"/>
            <a:ext cx="8334449" cy="12142985"/>
            <a:chOff x="-2" y="200495"/>
            <a:chExt cx="8334449" cy="12142985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D2388EB-FEB0-4351-959A-0AF06F81551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11928953"/>
              <a:ext cx="4969348" cy="414527"/>
            </a:xfrm>
            <a:prstGeom prst="rect">
              <a:avLst/>
            </a:prstGeom>
            <a:noFill/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863E83D-9696-4C25-886F-AE14505C790A}"/>
                </a:ext>
              </a:extLst>
            </p:cNvPr>
            <p:cNvSpPr/>
            <p:nvPr/>
          </p:nvSpPr>
          <p:spPr>
            <a:xfrm>
              <a:off x="120211" y="200495"/>
              <a:ext cx="8214236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t-PT" sz="2500" b="1" dirty="0">
                <a:solidFill>
                  <a:schemeClr val="accent6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INTERNATIONAL</a:t>
              </a:r>
              <a:r>
                <a:rPr lang="en-US" b="1" dirty="0">
                  <a:solidFill>
                    <a:srgbClr val="1A64AE"/>
                  </a:solidFill>
                </a:rPr>
                <a:t> SEMINAR </a:t>
              </a:r>
              <a:r>
                <a:rPr lang="en-US" b="1" dirty="0">
                  <a:solidFill>
                    <a:srgbClr val="E71F74"/>
                  </a:solidFill>
                </a:rPr>
                <a:t>SEXUAL EDUCATION:</a:t>
              </a:r>
              <a:r>
                <a:rPr lang="en-US" b="1" dirty="0">
                  <a:solidFill>
                    <a:srgbClr val="1A64AE"/>
                  </a:solidFill>
                </a:rPr>
                <a:t> </a:t>
              </a:r>
              <a:r>
                <a:rPr lang="en-US" b="1" dirty="0">
                  <a:solidFill>
                    <a:schemeClr val="accent4"/>
                  </a:solidFill>
                </a:rPr>
                <a:t>PROMOTING EUROPEAN HEALTH</a:t>
              </a:r>
              <a:endParaRPr lang="pt-PT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EE6D97A4-89F4-4931-9564-2BB5BEF9A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447" y="11853390"/>
            <a:ext cx="791372" cy="4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4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000edb-160b-4c53-8f9f-38dc107954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F1D2D807BF84CB0D04972A129E444" ma:contentTypeVersion="15" ma:contentTypeDescription="Create a new document." ma:contentTypeScope="" ma:versionID="98b4d4e91139bcb447edb241d7573eea">
  <xsd:schema xmlns:xsd="http://www.w3.org/2001/XMLSchema" xmlns:xs="http://www.w3.org/2001/XMLSchema" xmlns:p="http://schemas.microsoft.com/office/2006/metadata/properties" xmlns:ns3="59000edb-160b-4c53-8f9f-38dc1079541c" xmlns:ns4="0c2bb55b-effe-4cfa-9668-ed6b1cc09078" targetNamespace="http://schemas.microsoft.com/office/2006/metadata/properties" ma:root="true" ma:fieldsID="420256718cf1407577f1c8da2e90ff97" ns3:_="" ns4:_="">
    <xsd:import namespace="59000edb-160b-4c53-8f9f-38dc1079541c"/>
    <xsd:import namespace="0c2bb55b-effe-4cfa-9668-ed6b1cc090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00edb-160b-4c53-8f9f-38dc10795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2bb55b-effe-4cfa-9668-ed6b1cc09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C9A8D1-3B61-4B6A-B516-C6493C0970FB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0c2bb55b-effe-4cfa-9668-ed6b1cc09078"/>
    <ds:schemaRef ds:uri="59000edb-160b-4c53-8f9f-38dc1079541c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1D63ADA-C04A-4E3F-BC99-F546DCBB9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000edb-160b-4c53-8f9f-38dc1079541c"/>
    <ds:schemaRef ds:uri="0c2bb55b-effe-4cfa-9668-ed6b1cc09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7BF171-5BA3-40EE-A710-618FAA9BB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11</Words>
  <Application>Microsoft Office PowerPoint</Application>
  <PresentationFormat>Personalizados</PresentationFormat>
  <Paragraphs>4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Açucena de Jesus Galhanas Guerra</dc:creator>
  <cp:lastModifiedBy>Sara Palma</cp:lastModifiedBy>
  <cp:revision>11</cp:revision>
  <dcterms:created xsi:type="dcterms:W3CDTF">2024-02-26T18:22:52Z</dcterms:created>
  <dcterms:modified xsi:type="dcterms:W3CDTF">2024-03-25T17:51:42Z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0x01010087AF1D2D807BF84CB0D04972A129E444</vt:lpwstr>
  </property>
</Properties>
</file>