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A3B"/>
    <a:srgbClr val="1A64AE"/>
    <a:srgbClr val="E71F74"/>
    <a:srgbClr val="E1D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45" autoAdjust="0"/>
  </p:normalViewPr>
  <p:slideViewPr>
    <p:cSldViewPr snapToGrid="0">
      <p:cViewPr varScale="1">
        <p:scale>
          <a:sx n="63" d="100"/>
          <a:sy n="63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2470-C38E-4241-9067-4E63E7C3B2B6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5B08-06BE-4C19-B802-56E427BBBF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7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65B08-06BE-4C19-B802-56E427BBBFC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615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7CDA-6028-4D34-99AC-8141B5F6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35224-B46D-4E8E-84EB-7AD679E92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B235D4-5A48-4F66-850E-455813FE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6EAEB1E-E7E2-4D90-9394-83F1A019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408074-DBD9-449A-9027-A7CDBE7E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496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BC243-2220-4B98-B5CD-AD4369CE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30B8F81-69EE-4496-A4C7-C6CE4AC39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A209EA-9F2E-498D-89A9-F2BD22DF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24F32CE-9C51-4EE6-9EEA-9363814A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934FA9-883E-4E4C-BF16-A717E2BE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71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D2E5D4-2E7E-4CD4-8D68-F0C24B7C4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105EDC1-0760-4306-83F6-B9B65C44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C1E173-F77E-40AA-80CA-D8E517D2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DC3299A-C0FB-4BE7-892B-7CE2F89E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2F9AFC-E4FA-4A43-9B30-C8D82FAC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516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F7E35-0A77-41BF-AE4E-138B7E2D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F97A5D-84E8-4518-9EE5-BB216C69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BF8D67F-6E98-497B-A93D-25B8384F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EC50A8-2627-4F73-B464-9F357A2E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8B1AC7B-D1FF-48BD-81ED-7BE2229C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9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98A2A-4D63-43EE-8EAF-CB5D5B43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CDC792-AAA8-40E0-A6EF-E5BD8D22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59EACE2-C142-4842-AA06-84BDFBA8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249538-8E0E-42F0-8711-1FBC7C7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BCD43E-A46C-4A10-A935-45A61F72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75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9B7DB-4A45-41A5-AE22-10C705D0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CEF882-7AA0-418B-A04E-8C1D9010A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BB6A8CC-31E7-4670-A0E1-01E19A09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9A386EA-6312-4D7F-A133-530A7A67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0964A29-7867-41FC-9AFF-8137C3A3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A27242C-6515-4B96-B53C-4C196CF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687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1659A-6F2D-4CBE-8BDA-6353A73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2AC5AAB-5AA9-47FE-8C26-E5BB99650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8F1CFFB-A2DD-4C65-AB23-AA522E8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D8DFE4E-2266-4CB6-A612-9DD99F87C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8912C27-63BB-4C32-BC94-1B0BBBBC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064FC7F-04DB-4310-9B8B-79540A88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DD70D37-62D5-4BAC-8816-C308B391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CA74D50-B548-4F40-A470-8D53D3F7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4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4A425-36B5-40A7-AD4C-C22D9260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4B191BC-F0AE-4C02-A67E-694C8CE1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0D67C18-3C57-48AD-A0C7-5836AB35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1F8D1A8-0DC2-4AC0-B826-8149D4D1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11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3670E4A-9F8B-4A58-891F-EA5EA5D8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8BC80E4-D129-4BA1-8085-9E43470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C1782F8-F116-43F2-A188-7E22AFA8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5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195D6-4D2A-4460-9FF9-2151AD6C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C452A62-F7E4-47A8-B569-3506A649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A191E8F-CDFD-4C44-BE55-9C608160F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DBD773-A242-4DD5-8552-1786C79A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27CE9E5-ADB1-4E83-B609-E512CF0E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83DFE5D-FEF4-4341-885C-41A182C5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436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E1CAE-5B7E-4F5C-922B-AA22C707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7C0C606-6424-4809-8715-90C82E2FD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719C122-75B4-4A68-A30F-B8602AAC5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4267815-3BEF-468E-987F-2ACB0152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4E42ED0-8C98-4F98-806C-23056B5A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5E69578-EA1E-449A-B351-B6AC19D4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CF43315-C7B8-4AA3-BD74-891733A7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5395CAE-2B82-4E41-9736-F82D5894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B22F202-8193-4557-9F9D-270DA0C18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4717-054E-4E04-8321-8A0D69B141B0}" type="datetimeFigureOut">
              <a:rPr lang="pt-PT" smtClean="0"/>
              <a:t>09/04/2024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BE87CE-0FF3-4645-A710-10C3A7F14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3B8742-1044-46B4-A6CC-5F8B2D1D9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62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E8883-9829-483F-8902-424EAF234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828BE1-0755-4B31-B1B1-3BF3DA16D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404D63-DB3B-493C-9258-7FFB341B01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58" y="6046237"/>
            <a:ext cx="5193484" cy="72051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09CF00-4E64-49C5-B0BB-8F0665D38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67001" y="-2667000"/>
            <a:ext cx="6857999" cy="121919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27FB6E1-27D0-4595-B42E-7EBBDC07C039}"/>
              </a:ext>
            </a:extLst>
          </p:cNvPr>
          <p:cNvSpPr txBox="1"/>
          <p:nvPr/>
        </p:nvSpPr>
        <p:spPr>
          <a:xfrm>
            <a:off x="432486" y="358346"/>
            <a:ext cx="11392930" cy="61289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3E92156-12A7-4005-8967-0F4CDFD946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90" y="6492670"/>
            <a:ext cx="2782093" cy="311429"/>
          </a:xfrm>
          <a:prstGeom prst="rect">
            <a:avLst/>
          </a:prstGeom>
          <a:noFill/>
        </p:spPr>
      </p:pic>
      <p:sp>
        <p:nvSpPr>
          <p:cNvPr id="9" name="Título 5">
            <a:extLst>
              <a:ext uri="{FF2B5EF4-FFF2-40B4-BE49-F238E27FC236}">
                <a16:creationId xmlns:a16="http://schemas.microsoft.com/office/drawing/2014/main" id="{F637CF20-A479-4778-AB68-ED59AEF4DAA4}"/>
              </a:ext>
            </a:extLst>
          </p:cNvPr>
          <p:cNvSpPr txBox="1">
            <a:spLocks/>
          </p:cNvSpPr>
          <p:nvPr/>
        </p:nvSpPr>
        <p:spPr>
          <a:xfrm>
            <a:off x="838200" y="4595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400" b="1" dirty="0">
              <a:solidFill>
                <a:srgbClr val="E71F74"/>
              </a:solidFill>
            </a:endParaRPr>
          </a:p>
        </p:txBody>
      </p:sp>
      <p:sp>
        <p:nvSpPr>
          <p:cNvPr id="10" name="Marcador de Posição de Conteúdo 6">
            <a:extLst>
              <a:ext uri="{FF2B5EF4-FFF2-40B4-BE49-F238E27FC236}">
                <a16:creationId xmlns:a16="http://schemas.microsoft.com/office/drawing/2014/main" id="{C7ACA74D-2592-4F18-B61D-B9452C93DB7B}"/>
              </a:ext>
            </a:extLst>
          </p:cNvPr>
          <p:cNvSpPr txBox="1">
            <a:spLocks/>
          </p:cNvSpPr>
          <p:nvPr/>
        </p:nvSpPr>
        <p:spPr>
          <a:xfrm>
            <a:off x="838200" y="17448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C5FABA-455F-4266-B34A-36114926743C}"/>
              </a:ext>
            </a:extLst>
          </p:cNvPr>
          <p:cNvSpPr/>
          <p:nvPr/>
        </p:nvSpPr>
        <p:spPr>
          <a:xfrm>
            <a:off x="593638" y="425489"/>
            <a:ext cx="11070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INTERNATIONAL</a:t>
            </a:r>
            <a:r>
              <a:rPr lang="en-US" b="1" dirty="0">
                <a:solidFill>
                  <a:srgbClr val="1A64AE"/>
                </a:solidFill>
              </a:rPr>
              <a:t> SEMINAR </a:t>
            </a:r>
            <a:r>
              <a:rPr lang="en-US" b="1" dirty="0">
                <a:solidFill>
                  <a:srgbClr val="E71F74"/>
                </a:solidFill>
              </a:rPr>
              <a:t>SEXUAL EDUCATION:</a:t>
            </a:r>
            <a:r>
              <a:rPr lang="en-US" b="1" dirty="0">
                <a:solidFill>
                  <a:srgbClr val="1A64AE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PROMOTING EUROPEAN HEALTH</a:t>
            </a:r>
            <a:endParaRPr lang="pt-PT" dirty="0">
              <a:solidFill>
                <a:schemeClr val="accent4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3E1F375-AAB4-4C6F-ABD3-F2A99DEB9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" y="6638411"/>
            <a:ext cx="421496" cy="2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6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F1D2D807BF84CB0D04972A129E444" ma:contentTypeVersion="15" ma:contentTypeDescription="Create a new document." ma:contentTypeScope="" ma:versionID="98b4d4e91139bcb447edb241d7573eea">
  <xsd:schema xmlns:xsd="http://www.w3.org/2001/XMLSchema" xmlns:xs="http://www.w3.org/2001/XMLSchema" xmlns:p="http://schemas.microsoft.com/office/2006/metadata/properties" xmlns:ns3="59000edb-160b-4c53-8f9f-38dc1079541c" xmlns:ns4="0c2bb55b-effe-4cfa-9668-ed6b1cc09078" targetNamespace="http://schemas.microsoft.com/office/2006/metadata/properties" ma:root="true" ma:fieldsID="420256718cf1407577f1c8da2e90ff97" ns3:_="" ns4:_="">
    <xsd:import namespace="59000edb-160b-4c53-8f9f-38dc1079541c"/>
    <xsd:import namespace="0c2bb55b-effe-4cfa-9668-ed6b1cc09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00edb-160b-4c53-8f9f-38dc10795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bb55b-effe-4cfa-9668-ed6b1cc09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000edb-160b-4c53-8f9f-38dc1079541c" xsi:nil="true"/>
  </documentManagement>
</p:properties>
</file>

<file path=customXml/itemProps1.xml><?xml version="1.0" encoding="utf-8"?>
<ds:datastoreItem xmlns:ds="http://schemas.openxmlformats.org/officeDocument/2006/customXml" ds:itemID="{A1D63ADA-C04A-4E3F-BC99-F546DCBB9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00edb-160b-4c53-8f9f-38dc1079541c"/>
    <ds:schemaRef ds:uri="0c2bb55b-effe-4cfa-9668-ed6b1cc09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7BF171-5BA3-40EE-A710-618FAA9BB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9A8D1-3B61-4B6A-B516-C6493C0970FB}">
  <ds:schemaRefs>
    <ds:schemaRef ds:uri="http://schemas.microsoft.com/office/infopath/2007/PartnerControls"/>
    <ds:schemaRef ds:uri="http://purl.org/dc/elements/1.1/"/>
    <ds:schemaRef ds:uri="http://www.w3.org/XML/1998/namespace"/>
    <ds:schemaRef ds:uri="0c2bb55b-effe-4cfa-9668-ed6b1cc0907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9000edb-160b-4c53-8f9f-38dc1079541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</Words>
  <Application>Microsoft Office PowerPoint</Application>
  <PresentationFormat>Ecrã Panorâmico</PresentationFormat>
  <Paragraphs>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Açucena de Jesus Galhanas Guerra</dc:creator>
  <cp:lastModifiedBy>Fernando Veloso</cp:lastModifiedBy>
  <cp:revision>9</cp:revision>
  <dcterms:created xsi:type="dcterms:W3CDTF">2024-02-26T18:22:52Z</dcterms:created>
  <dcterms:modified xsi:type="dcterms:W3CDTF">2024-04-09T14:09:23Z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0x01010087AF1D2D807BF84CB0D04972A129E444</vt:lpwstr>
  </property>
</Properties>
</file>